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D82CA5-9471-4361-B488-AAD21F6DC3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DCF013-5A63-4D47-88C7-946DA287E9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estimation of cumulative SR resumption. Patients at risk are reported below the curve.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53CD7A-1BAB-445C-84C7-7D4840FE5B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estimation of cumulative SR resumption according to the number of favourable factors present (derived from the multivariable analysis). Cox model P &lt; 0.001. Three vs. zero to two predictors HR = 3.5 for SRR, four vs. three predictors HR=5.7 for SRR.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53CD7A-1BAB-445C-84C7-7D4840FE5BA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analysis of cardiac survival stratified according to resumption to sinus rhythm and no resumption. Include patients with a minimum 6-month follow-up after CRT. Months of follow-up are computed beginning at the sixth month assessment. PeAF, permanent atrial fibrillation at 6 months; SR resume, resumption of sinus rhythm at 6 months.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53CD7A-1BAB-445C-84C7-7D4840FE5BA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5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p5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p5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8, April 2010, Pages 976–983,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https://doi.org/10.1093/eurheartj/ehp572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Kaplan–Meier estimation of cumulative SR resumption. Patients at risk are reported below the curve.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91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8, April 2010, Pages 976–983,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https://doi.org/10.1093/eurheartj/ehp572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Kaplan–Meier estimation of cumulative SR resumption according to the number of favourable factors present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685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8, April 2010, Pages 976–983,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https://doi.org/10.1093/eurheartj/ehp572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Kaplan–Meier analysis of cardiac survival stratified according to resumption to sinus rhythm and no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685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Kaplan–Meier estimation of cumulative SR resumption. Patients at risk are reported below the curve.
</vt:lpstr>
      <vt:lpstr>Figure 2 Kaplan–Meier estimation of cumulative SR resumption according to the number of favourable factors present ...</vt:lpstr>
      <vt:lpstr>Figure 3 Kaplan–Meier analysis of cardiac survival stratified according to resumption to sinus rhythm and no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2024-04-27T01:18:12Z</dcterms:modified>
</cp:coreProperties>
</file>