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983F6F-0273-4585-BD7E-45C5C88443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7458B-73F4-4F4A-8E52-6B993F3556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Evidence from clinical cases. Graph in upper panel shows the overall accuracy of HSE and SD patients in three semantic tasks (scores for category fluency are actual number of correct responses rather than percent correct). Graph in lower panel shows the difference between scores on living and non-living things in behavioural tasks for HSE and SD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1F2602-75F3-4ED6-A344-75D4485A2A4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616–627, </a:t>
            </a:r>
            <a:r>
              <a:rPr lang="en-US" altLang="en-US" sz="1000">
                <a:solidFill>
                  <a:srgbClr val="333333"/>
                </a:solidFill>
                <a:hlinkClick r:id="rId3"/>
              </a:rPr>
              <a:t>https://doi.org/10.1093/cercor/bhh163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Evidence from clinical cases. Graph in upper panel shows the overall accuracy of HSE and SD patients in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Evidence from clinical cases. Graph in upper panel shows the overall accuracy of HSE and SD patients in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2024-04-26T01:10:37Z</dcterms:modified>
</cp:coreProperties>
</file>