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763F8-9B2D-47B9-BE93-13F52CC990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D87D1-621B-4C9B-A5AE-4798D6B766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8BB9F-1F18-4495-9BBF-8655D43B51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2024-04-27T00:35:44Z</dcterms:modified>
</cp:coreProperties>
</file>