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F325AC-671C-47C7-8E6E-09B65750EF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FE57A-4C0C-4193-AD48-6C47C74B2C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the retrograde labeling observed in Case 44l DY (upper part) and of the anterograde labeling observed in Case 43r FR (lower part) shown in drawings of coronal sections. Sections are shown in a rostral to caudal order (a–f and a′–f′). For each case, a dorsolateral view of the injected hemisphere shows the levels at which the sections were taken and the location of the injection site. MO = medial orbital sulcus; OT = occipitotemporal sulcus. Other conventions and abbreviations as in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584F8-3833-4A77-98F8-81374BDD3E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967–987, </a:t>
            </a:r>
            <a:r>
              <a:rPr lang="en-US" altLang="en-US" sz="1000">
                <a:solidFill>
                  <a:srgbClr val="333333"/>
                </a:solidFill>
                <a:hlinkClick r:id="rId3"/>
              </a:rPr>
              <a:t>https://doi.org/10.1093/cercor/bhs096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retrograde labeling observed in Case 44l DY (upper part) and of the anterograde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the retrograde labeling observed in Case 44l DY (upper part) and of the anterograde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2024-04-26T17:50:42Z</dcterms:modified>
</cp:coreProperties>
</file>