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7EA260-AD46-46FB-8441-FD72DA06E9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E57AC-7BE8-40DE-868F-653920D73C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systematics of the order Lagomorpha (number in parenthesis indicates the number of species within the genera; Hoffmann and Smith 2005; Alves and Hacklander 2008).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2016.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53084-8410-4DA5-8055-D6CC91D8B6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Official logo of the Lagomorph Genomics (LaGomiCs) Consortium.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2016.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53084-8410-4DA5-8055-D6CC91D8B6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w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hered/esw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107, Issue 4, July 2016, Pages 295–308,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https://doi.org/10.1093/jhered/esw010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systematics of the order Lagomorpha (number in parenthesis indicates the number of species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67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107, Issue 4, July 2016, Pages 295–308,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https://doi.org/10.1093/jhered/esw010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Official logo of the Lagomorph Genomics (LaGomiCs) Consortium.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05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Overview of systematics of the order Lagomorpha (number in parenthesis indicates the number of species within ...</vt:lpstr>
      <vt:lpstr>Figure 2. Official logo of the Lagomorph Genomics (LaGomiCs) Consortium.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2024-04-26T22:08:08Z</dcterms:modified>
</cp:coreProperties>
</file>