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BA0321F-D48A-4C5F-953C-21FD6F72E45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F50615-FD7F-4889-B836-4C37C4BEE80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Definition of the mass deficit, illustrated using the profile of NGC 5903. Left panel: density in M⊙ pc−3 as a function of radius in pc (thick line); hypothetical original density cusps for fiducial slopes γ0=2, 1.75, 1.5 (thin lines). Dots indicate the corresponding break radii. Shaded region is the mass deficit for γ0=1.5. Right panel: the negative logarithmic derivative of the density profile, γ≡-d log ρ/d log r. Break radii are defined as the radii where γ=γ0.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F5D64B6-A048-4880-A26F-100E59B8686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Galaxies with γmin ≤2; D is distance in Mpc; rb is break radius in kpc; γmin is the minimum logarithmic slope; M● and Mdef are in solar masses.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F5D64B6-A048-4880-A26F-100E59B8686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Linear regression fits to the (log M●, log Mdef) data for three values of the fiducial logarithmic slope γ0. Values in parentheses are Mdef/M● interpolated from the fit at M● = 108 M⊙. Fourth and fifth columns are, respectively, fits of the entire data set (including the galaxies with dynamical estimates of Mdef) using the Ferrarese &amp; Merritt (2000) and the Gebhardt et al. (2000) values of the M● −σ relation exponent α.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F5D64B6-A048-4880-A26F-100E59B8686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Mass deficit versus BH mass for three different values of γ0, the assumed logarithmic slope of the density cusp before energy input from BHs. (a) γ0=2; (b) γ0=1.75; (c) γ0=1.5. Filled circles are elliptical galaxies and empty circles are lenticulars. Squares show dynamical estimates of Mdef for the sample of galaxies considered in Ferrarese &amp; Merritt (2000). Solid line is the Mdef=M• relation. Dotted line in panel (a) is a linear regression fit to all galaxies (see Table 2).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F5D64B6-A048-4880-A26F-100E59B8686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46/j.1365-8711.2002.0543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46/j.1365-8711.2002.0543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46/j.1365-8711.2002.0543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46/j.1365-8711.2002.05436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331, Issue 4, April 2002, Pages L51–L55,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https://doi.org/10.1046/j.1365-8711.2002.05436.x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Definition of the mass deficit, illustrated using the profile of NGC 5903. Left panel: density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661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331, Issue 4, April 2002, Pages L51–L55,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https://doi.org/10.1046/j.1365-8711.2002.05436.x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1. </a:t>
            </a:r>
            <a:r>
              <a:rPr lang="en-US" altLang="en-US" b="0"/>
              <a:t>Galaxies with γ</a:t>
            </a:r>
            <a:r>
              <a:rPr lang="en-US" altLang="en-US" b="0" baseline="-25000"/>
              <a:t>min</a:t>
            </a:r>
            <a:r>
              <a:rPr lang="en-US" altLang="en-US" b="0"/>
              <a:t> ≤2; D is distance in Mpc; r</a:t>
            </a:r>
            <a:r>
              <a:rPr lang="en-US" altLang="en-US" b="0" baseline="-25000"/>
              <a:t>b</a:t>
            </a:r>
            <a:r>
              <a:rPr lang="en-US" altLang="en-US" b="0"/>
              <a:t> is break radius in kpc; γ</a:t>
            </a:r>
            <a:r>
              <a:rPr lang="en-US" altLang="en-US" b="0" baseline="-25000"/>
              <a:t>min</a:t>
            </a:r>
            <a:r>
              <a:rPr lang="en-US" altLang="en-US" b="0"/>
              <a:t>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529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331, Issue 4, April 2002, Pages L51–L55,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https://doi.org/10.1046/j.1365-8711.2002.05436.x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2. </a:t>
            </a:r>
            <a:r>
              <a:rPr lang="en-US" altLang="en-US" b="0"/>
              <a:t>Linear regression fits to the (log M</a:t>
            </a:r>
            <a:r>
              <a:rPr lang="en-US" altLang="en-US" b="0" baseline="-25000"/>
              <a:t>●</a:t>
            </a:r>
            <a:r>
              <a:rPr lang="en-US" altLang="en-US" b="0"/>
              <a:t>, log M</a:t>
            </a:r>
            <a:r>
              <a:rPr lang="en-US" altLang="en-US" b="0" baseline="-25000"/>
              <a:t>def</a:t>
            </a:r>
            <a:r>
              <a:rPr lang="en-US" altLang="en-US" b="0"/>
              <a:t>) data for three values of the fiducial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373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331, Issue 4, April 2002, Pages L51–L55,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https://doi.org/10.1046/j.1365-8711.2002.05436.x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Mass deficit versus BH mass for three different values of γ</a:t>
            </a:r>
            <a:r>
              <a:rPr lang="en-US" altLang="en-US" b="0" baseline="-25000"/>
              <a:t>0</a:t>
            </a:r>
            <a:r>
              <a:rPr lang="en-US" altLang="en-US" b="0"/>
              <a:t>, the assumed logarithmic slope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95700" y="1371600"/>
            <a:ext cx="174840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Definition of the mass deficit, illustrated using the profile of NGC 5903. Left panel: density in ...</vt:lpstr>
      <vt:lpstr>Table 1. Galaxies with γmin ≤2; D is distance in Mpc; rb is break radius in kpc; γmin ...</vt:lpstr>
      <vt:lpstr>Table 2. Linear regression fits to the (log M●, log Mdef) data for three values of the fiducial ...</vt:lpstr>
      <vt:lpstr>Figure 2. Mass deficit versus BH mass for three different values of γ0, the assumed logarithmic slope of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2024-09-20T04:17:17Z</dcterms:modified>
</cp:coreProperties>
</file>