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AAFAA-4F1F-4CF8-AC07-7452032C7B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BA934-B052-4056-9482-C8D7CDBB53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RAVLT scores across four trials (T1, T2, T3, and T-delay) for higher IQ SZ and HC subsamples (matched on IQ, age, and sex) and the lower IQ SZ subgroup. Data for the lower IQ SZ subgroup are provided here for reference purposes only and were not included in the between-groups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A9D00-28D1-4A09-B231-727589F440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r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26, Issue 3, April 2011, Pages 205–213, </a:t>
            </a:r>
            <a:r>
              <a:rPr lang="en-US" altLang="en-US" sz="1000">
                <a:solidFill>
                  <a:srgbClr val="333333"/>
                </a:solidFill>
                <a:hlinkClick r:id="rId3"/>
              </a:rPr>
              <a:t>https://doi.org/10.1093/arclin/acr005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RAVLT scores across four trials (T1, T2, T3, and T-delay) for higher IQ SZ and HC subsamples (matched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Mean RAVLT scores across four trials (T1, T2, T3, and T-delay) for higher IQ SZ and HC subsamples (matched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2024-04-26T20:53:28Z</dcterms:modified>
</cp:coreProperties>
</file>