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0BEB0-F4D4-4E3B-A986-1EC74A96F8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2122B7-46ED-43C7-9031-EFC9CC68F1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F17498-1455-4A59-A8BC-CC094FA15B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2024-04-26T16:23:04Z</dcterms:modified>
</cp:coreProperties>
</file>