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2C9094-C2E7-4D36-98B5-12A0BD5162E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0B5CE4-0F93-4DB8-A17E-B3627FCE9DE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Data annotation and classification. Each sample assay in a study is annotated for the platform and the ICD-O topography and morphology terms. An experiment in IntOGen consists of a set of assays coming from the same study that have been performed with the same platform. The analysis pipeline then generates overlapping groups of assays from the same experiment in ‘analysis units’ in two ways, 1) according to the topography and the morphology, and 2) according to the topography (with the morphology annotated as ‘Any morphology’).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6D8CDB-EF49-4507-A418-33C5B47B78F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3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bar039, </a:t>
            </a:r>
            <a:r>
              <a:rPr lang="en-US" altLang="en-US" sz="1000">
                <a:solidFill>
                  <a:srgbClr val="333333"/>
                </a:solidFill>
                <a:hlinkClick r:id="rId3"/>
              </a:rPr>
              <a:t>https://doi.org/10.1093/database/bar039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Data annotation and classification. Each sample assay in a study is annotated for the platform and the ICD-O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Data annotation and classification. Each sample assay in a study is annotated for the platform and the ICD-O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2024-04-26T03:46:52Z</dcterms:modified>
</cp:coreProperties>
</file>