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092A2A-3A72-40AC-9AC3-B357E48635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AFF34C-9F60-4E0B-A6DC-5D3109ABAE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 of area hOc5 with respect to neighboring occipital and temporal sulci. Schematic view of a sagittal section. The area is usually located in the depth of the sulci. It is hidden in the anterior occipital sulcus, where it occupied its posterior bank (65%); in the inferior lateral occipital sulcus, where it is located along its inferior bank (20%); or in the inferior occipital sulcus, where it occupies its superior bank (15%). AOS, anterior occipital sulcus; LOS1, inferior lateral occipital sulcus; IOS, inferior occipital sulcus; ITS, inferior temporal sulcus; POS, parieto-occipital sulcus; TOI, temporo-occipital incisure. Orientation: D, dorsal; V, ventral; R, rostral; C, caudal.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E58BA1-3EE1-4FE0-86B9-559BAB7EBC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562–574,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Location of area hOc5 with respect to neighboring occipital and temporal sulci. Schematic view of a sagittal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Location of area hOc5 with respect to neighboring occipital and temporal sulci. Schematic view of a sagittal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2024-04-26T01:16:02Z</dcterms:modified>
</cp:coreProperties>
</file>