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F84DBD-C74D-49E3-9343-90CD715287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641C11-6BEF-43AB-8062-293DB081CD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Pax6 and neuronal markers. (A–C) Coexpression of Pax6 and neuronal marker β-III-tubulin in a number of cells (arrows) in vitro, after 3 div. (D–F) On cryosections, Pax6 is coexpressed with Tbr-1 (arrows) in the deep CP at 15 g.w. (G–I) In the VZ, subset of Pax6+ cells are colabeled with interneuron marker CalR (arrows). Dash line marks ventricular surface. Scale bars: (A–C) 30 μm; (D–F) 20 μm; (G–I) 10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3A1AA6-855C-4C69-97F5-D5B6D7608C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6, June 2008, Pages 1455–1465,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Pax6 and neuronal markers. (A–C) Coexpression of Pax6 and neuronal marker β-III-tubulin in a number of cells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Pax6 and neuronal markers. (A–C) Coexpression of Pax6 and neuronal marker β-III-tubulin in a number of cells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2024-05-01T21:57:53Z</dcterms:modified>
</cp:coreProperties>
</file>