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0DCA08-CEF4-466F-95CC-B12C21E25EA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A7D595-C119-43F8-BD15-8D4EECB7F13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Pedigrees of the Dutch families (NL1-11). Square symbols indicate men; circles, women; diamonds, unknown sex; and triangles, miscarriage. Blue symbols indicate a clinical diagnosis of peripartum cardiomyopathy; black symbols, (mild) dilated cardiomyopathy; grey symbols, possible dilated cardiomyopathy; orange symbols, sudden cardiac death. Diagonal lines through symbols indicate deceased; arrows indicate patients selected for targeted next-generation sequencing; and the number in a symbol indicates the number of individuals with this symbol (question mark if unknown).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1B4E3-4DA8-4919-A3D5-EAA926FE02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Pedigrees of the South African (SA1) and German families (GER1-6). Square symbols indicate men; circles, women; diamonds, unknown sex. Blue symbols indicate clinical diagnosis of peripartum cardiomyopathy; black symbols, (mild) dilated cardiomyopathy; orange symbol, sudden cardiac death. Diagonal lines through symbols indicate deceased; arrows indicate patients selected for targeted next-generation sequencing; the number in a symbol indicates the number of individuals with this symbol (question mark if unknown); and SB indicates still birth.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1B4E3-4DA8-4919-A3D5-EAA926FE0242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Force measurements in heart tissue of GER4 II:1. Single cardiomyocyte of the peripartum cardiomyopathy heart sample (A). Passive force development was measured at sarcomere lengths of 1.8, 2.0, and 2.2 μm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on behalf of the European Society of Cardiology. All rights reserved. © The Author 2014. For permissions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1B4E3-4DA8-4919-A3D5-EAA926FE0242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eurheartj/eh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eurheartj/ehu05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32, 21 August 2014, Pages 2165–2173,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Pedigrees of the Dutch families (NL1-11). Square symbols indicate men; circles, women; diamonds, unknown sex;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33700" y="1371600"/>
            <a:ext cx="326810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32, 21 August 2014, Pages 2165–2173,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 </a:t>
            </a:r>
            <a:r>
              <a:rPr lang="en-US" altLang="en-US" b="0"/>
              <a:t>Pedigrees of the South African (SA1) and German families (GER1-6). Square symbols indicate men; circles,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33600" y="1371600"/>
            <a:ext cx="488069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35, Issue 32, 21 August 2014, Pages 2165–2173,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https://doi.org/10.1093/eurheartj/ehu050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Force measurements in heart tissue of GER4 II:1. Single cardiomyocyte of the peripartum cardiomyopathy heart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205557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 1 Pedigrees of the Dutch families (NL1-11). Square symbols indicate men; circles, women; diamonds, unknown sex; ...</vt:lpstr>
      <vt:lpstr>Figure 2 Pedigrees of the South African (SA1) and German families (GER1-6). Square symbols indicate men; circles, ...</vt:lpstr>
      <vt:lpstr>Figure 3 Force measurements in heart tissue of GER4 II:1. Single cardiomyocyte of the peripartum cardiomyopathy heart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2024-04-26T11:54:24Z</dcterms:modified>
</cp:coreProperties>
</file>