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36BE9D-6C29-4E4C-B8CA-FC826B40E2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F8D0F-B21B-44D6-AD05-4A8AE837BD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Schematic drawings of patterns of brain infarctions signalling different stroke mechanisms. ( A ) In cortical infarcts with territorial distribution, cardioembolic stroke is probable. ( B ) The same holds true for large striatocapsular infarcts. ( C ) This is not the case in lacunar infarctions by definition located subcortically. ( D ) Low flow infarct can be located subcortical (upper panel) or cortical (lower panel), but their distribution is not territorial but interterritorial.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09E43-9755-44DF-9C61-D708427838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q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6, July 2010, Pages 461–476,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https://doi.org/10.1093/ejechocard/jeq045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drawings of patterns of brain infarctions signalling different stroke mechanisms. ( A 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Schematic drawings of patterns of brain infarctions signalling different stroke mechanisms. ( A 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2024-04-26T04:46:00Z</dcterms:modified>
</cp:coreProperties>
</file>