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69D42-F17E-4DF0-AAF6-6C4B70F6DB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FFC48-3AF0-4D3A-9A24-3A2B465294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34131-4A05-45A9-9FFB-E15B810389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2024-04-26T11:17:38Z</dcterms:modified>
</cp:coreProperties>
</file>