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62742-EF95-49EF-B1D4-7B9F805155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E2AEF-9DAE-48D5-8453-C7401D8DB4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MEGNO maps for the planet in γ Cephei at ipl = 0° and various binary eccentricities simulated for 1 × 105 yr.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DCF61-E18D-453B-AB98-E9FFA79F21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t8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433, Issue 3, 11 August 2013, Pages 2215–2225,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https://doi.org/10.1093/mnras/stt888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MEGNO maps for the planet in γ Cephei at i</a:t>
            </a:r>
            <a:r>
              <a:rPr lang="en-US" altLang="en-US" b="0" baseline="-25000"/>
              <a:t>pl</a:t>
            </a:r>
            <a:r>
              <a:rPr lang="en-US" altLang="en-US" b="0"/>
              <a:t> = 0° and various binary eccentricities simulated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MEGNO maps for the planet in γ Cephei at ipl = 0° and various binary eccentricities simulated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2024-04-27T05:20:17Z</dcterms:modified>
</cp:coreProperties>
</file>