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9071D0-65C2-410E-BCAE-6B3109F856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9BF526-8370-44F0-913C-D27E9CF217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Functional parcellation method. Panel A depicts a high-resolution right insula (2.5 × 2.5 × 3 mm3) by low-resolution rest of brain matrix (5 × 5 × 6 mm3) of voxel-wise time series correlations. Panel B depicts 2 correlation matrices of voxels in the insula based on their pattern of connectivity with the rest of the brain. The upper matrix is the unordered matrix for one subject. The lower matrix is the same matrix ordered by the clustering algorithm. Panel C depicts the VI metric, which selects 3 as the optimal number of clusters (k). Panel D depicts the 3D spatial maps sorted by the results of the cluster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FD7AE1-677E-4482-BA7C-1C56D101B7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739–749, </a:t>
            </a:r>
            <a:r>
              <a:rPr lang="en-US" altLang="en-US" sz="1000">
                <a:solidFill>
                  <a:srgbClr val="333333"/>
                </a:solidFill>
                <a:hlinkClick r:id="rId3"/>
              </a:rPr>
              <a:t>https://doi.org/10.1093/cercor/bhs065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Functional parcellation method. Panel A depicts a high-resolution right insula (2.5 × 2.5 × 3 mm</a:t>
            </a:r>
            <a:r>
              <a:rPr lang="en-US" altLang="en-US" b="0" baseline="30000"/>
              <a:t>3</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Functional parcellation method. Panel A depicts a high-resolution right insula (2.5 × 2.5 × 3 mm3)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2024-04-26T18:35:21Z</dcterms:modified>
</cp:coreProperties>
</file>