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5E826D-5199-4A87-8F21-F440B660DD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6BEEF8-CC23-4318-BFBB-28FE3C7DA6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Amount of training-related improvement on the QuickSIN test plotted as a function of initial SNR loss threshold for each subject who trained on LACE (r = −0.569, P = 0.002).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8A5589-D87B-4AC8-9D1F-664ABD3764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1180–1190,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Amount of training-related improvement on the QuickSIN test plotted as a function of initial SNR loss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Amount of training-related improvement on the QuickSIN test plotted as a function of initial SNR loss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2024-04-26T10:43:24Z</dcterms:modified>
</cp:coreProperties>
</file>