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1CE34F-9CBE-4BBB-9361-80486396CF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1A831-2AF8-42CD-8C79-3D99493FAC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18647-012F-47EB-9C0C-308E7AE42C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2024-05-08T23:42:23Z</dcterms:modified>
</cp:coreProperties>
</file>