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EA3AA8-F4D7-4518-B06B-27C26EB47DB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E8F1239-C8FF-45D0-BF1A-3CA86D6FF0F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D3250D-A2A3-4568-BE33-065D806101B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2024-09-21T00:28:37Z</dcterms:modified>
</cp:coreProperties>
</file>