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61D89E-5124-43BB-B59A-8BB2153E7F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E16DF-BCC2-45B8-A8D5-212A526666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E48C0-5C96-4E6E-9166-39A39D07C0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2024-09-18T22:54:03Z</dcterms:modified>
</cp:coreProperties>
</file>