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13B4DB-27A1-45B8-A23C-1CFEE68B54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0D438A-45CC-40CB-B94C-19132B0255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9E3DCE-4F8F-4C74-B0E2-CDB8B3B168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2024-04-26T03:30:11Z</dcterms:modified>
</cp:coreProperties>
</file>