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0BC702-18D0-477C-A545-13CDDEFEAB1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FDB158-9143-4C8F-AAA0-4B96DD6153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Behavioral accuracy of the direction discrimination task conducted on the 1ST, 2ND and 1ST-low apparent motions. As motion direction is either left or right, chance level of the task is 50%. Although significant differences in accuracy existed between 1ST and the other 2 conditions (1ST versus 2ND t = 3.74, P &lt; 0.01; 1ST versus 1ST-low t = 2.49, P  0.05). *P &lt; 0.05; **P &lt; 0.01 (paired t-test).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7133FD-8B7D-447D-B295-66B2B2C6A6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10, October 2005, Pages 1592–1601,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Behavioral accuracy of the direction discrimination task conducted on the 1ST, 2ND and 1ST-low apparent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Behavioral accuracy of the direction discrimination task conducted on the 1ST, 2ND and 1ST-low apparent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2024-09-18T23:47:14Z</dcterms:modified>
</cp:coreProperties>
</file>