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9CA98-537B-4244-9ABE-4A7D8690FB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82CEB-D02B-404F-A6AE-2FB83ECDCF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accuracy of the direction discrimination task conducted on the 1ST, 2ND and 1ST-low apparent motions. As motion direction is either left or right, chance level of the task is 50%. Although significant differences in accuracy existed between 1ST and the other 2 conditions (1ST versus 2ND t = 3.74, P &lt; 0.01; 1ST versus 1ST-low t = 2.49, P  0.05). *P &lt; 0.05; **P &lt; 0.01 (paired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8F92B-BBC3-4E5D-8CF0-E3E7F3AF97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1592–1601,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accuracy of the direction discrimination task conducted on the 1ST, 2ND and 1ST-low apparent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Behavioral accuracy of the direction discrimination task conducted on the 1ST, 2ND and 1ST-low apparent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2024-09-20T01:57:15Z</dcterms:modified>
</cp:coreProperties>
</file>