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2C7A56-776C-4FEA-AFBB-BA532EF213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FB4D3-08C9-44C4-A7EC-B4333A44F4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Protective effects of NAC on low-dose radiation-mediated carcinogenesis. Mean number (± standard error of the mean) of tumors per mouse in female mice ± 200 mGy of total radiation and ± treatment with 0.7% NAC in the diet. NAC caused a significant decrease in tumor multiplicity in the irradiated mice back to levels observed in unirradiated mice (0 mGy, P &lt; 0.005; 0 mGy/NAC, P &lt; 0.05).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270B4-DDC3-4196-9B7D-4C86AD2594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3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34, Issue 2, February 2013, Pages 319–324,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Protective effects of NAC on low-dose radiation-mediated carcinogenesis. Mean number (± standard error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Protective effects of NAC on low-dose radiation-mediated carcinogenesis. Mean number (± standard error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2024-04-26T19:10:39Z</dcterms:modified>
</cp:coreProperties>
</file>