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D97F9D5-1C60-43BD-BFB0-87723DED0F8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7D4E321-EF23-4A45-8AFF-3139049783E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Photomicrographs illustrating portions of axon 4-6 (from Fig. 10, at *). (A) Arbor in layer 4. (B, C) Higher magnification of (A). Arrows point to corresponding features. Scale bars = 50 μm (A) and 20 μm (B, C).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09144B8-6C49-4A30-9851-AD373AE4ECB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13.5.52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13, Issue 5, May 2003, Pages 527–540,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https://doi.org/10.1093/cercor/13.5.527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11. </a:t>
            </a:r>
            <a:r>
              <a:rPr lang="en-US" altLang="en-US" b="0"/>
              <a:t>Photomicrographs illustrating portions of axon 4-6 (from Fig. 10, at *). (A) Arbor in layer 4. (B, C) Higher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11. Photomicrographs illustrating portions of axon 4-6 (from Fig. 10, at *). (A) Arbor in layer 4. (B, C) Higher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2024-04-26T10:13:05Z</dcterms:modified>
</cp:coreProperties>
</file>