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7DEC37-5BF7-4DB0-A8F8-51F73C9522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9C997-3FBE-40A7-B40A-FEBD0E94EF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Platelet reactivity assessed by the VerifyNow (P2Y12) test (PRU ADP-PGE1) in elderly and younger coronary artery disease patients under maintenance dose of clopidogrel 75 mg/day, clopidogrel 150 mg/day, and prasugrel 10 mg/day. P-value indicates the comparison of the P2Y12 reaction units in young vs. elderly patients. VN-P2Y12 values were available for 91% of patients and the number of patients (n) is indicated below each plot.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9C10BF-FD8F-4551-9A05-AA17EFEEAE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10, May 2012, Pages 1241–1249,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Platelet reactivity assessed by the VerifyNow (P2Y</a:t>
            </a:r>
            <a:r>
              <a:rPr lang="en-US" altLang="en-US" b="0" baseline="-25000"/>
              <a:t>12</a:t>
            </a:r>
            <a:r>
              <a:rPr lang="en-US" altLang="en-US" b="0"/>
              <a:t>) test (PRU ADP-PGE</a:t>
            </a:r>
            <a:r>
              <a:rPr lang="en-US" altLang="en-US" b="0" baseline="-25000"/>
              <a:t>1</a:t>
            </a:r>
            <a:r>
              <a:rPr lang="en-US" altLang="en-US" b="0"/>
              <a:t>) in elderly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Platelet reactivity assessed by the VerifyNow (P2Y12) test (PRU ADP-PGE1) in elderly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2024-04-26T22:49:09Z</dcterms:modified>
</cp:coreProperties>
</file>