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C2405-2689-43B2-AC27-327424192D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92AC7-E9FE-4B60-B172-7F503D81FC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B. Vesicomya longaThiele &amp; Jaeckel, 1931 [=Calyptogena valdiviae (Thiele, Jaeckel, 1931)], RV Valdivia, stn 63, ZMB 101.602, paratype, L=63.3 mm. A. Exterior of left valve. B. Interior of left valve. C–H.Calyptogena valdiviae (Thiele, Jaeckel, 1931). RV Valdivia, stn 33, ZMB 101.598b. C, D. Paralectotype, L=47.5 mm. C. Exterior of left valve. D. Interior of left valve. E, F. Paralectotype, L=49.0 mm. E. Exterior of left valve. F. Interior of left valve. G, H. Paralectotype, L=45 mm. G. Exterior of left valve. H. Interior of left valve.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93ED1-F3C7-4CF7-9EE2-2D8CF481A6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l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72, Issue 4, November 2006, Pages 359–395,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https://doi.org/10.1093/mollus/eyl022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A, B. Vesicomya longaThiele &amp; Jaeckel, 1931 [=Calyptogena valdiviae (Thiele, Jaeckel, 1931)], RV Valdivia,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13. A, B. Vesicomya longaThiele &amp; Jaeckel, 1931 [=Calyptogena valdiviae (Thiele, Jaeckel, 1931)], RV Valdivia,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2024-04-26T20:12:49Z</dcterms:modified>
</cp:coreProperties>
</file>