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D9DFF-32CC-443F-8AE0-07955174AB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470BF-5C0E-43AB-837E-AA9F0D1D66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in each study group with vasopressor down-titration prior to 2 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AA750-15FC-4301-B88E-1F6DBE4D53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9, May 2007, Pages 1109–1116,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Proportion of patients in each study group with vasopressor down-titration prior to 2 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Proportion of patients in each study group with vasopressor down-titration prior to 2 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2024-04-26T12:30:47Z</dcterms:modified>
</cp:coreProperties>
</file>