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D470D0-B679-4AAE-9B0C-01189AC2A3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80A7CE-26F6-46AE-A8AF-B45084FF45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Scatter plots of intrinsic curvature and lGI values per hemisphere for each independent dataset.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PressThis is an Open Access article distributed under the terms of the Creative Commons Attribution License (http://creativecommons.org/licenses/by-nc/3.0/), which permits non-commercial use, distribution, and reproduction in any medium, provided the original work is properly cited. For commercial re-use, please contact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423F3-34D6-43D5-920E-F537ED131B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08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2014, Pages 2219–2228,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Scatter plots of intrinsic curvature and lGI values per hemisphere for each independent dataset.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Scatter plots of intrinsic curvature and lGI values per hemisphere for each independent dataset.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2024-04-26T12:23:55Z</dcterms:modified>
</cp:coreProperties>
</file>