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B25F7-82E3-41A1-991E-18EA1EA827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7FEC5-0F09-4DBB-96A3-39F7782826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668C5C-0EC3-443F-86BD-B03FDC0252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2024-09-20T04:50:16Z</dcterms:modified>
</cp:coreProperties>
</file>