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B859E6-A209-4BF6-A652-9B9AC98F225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529DF4-8999-47E1-BE36-DA80C10C68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837AC7-8319-46E1-BA06-C46ABB41A99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2024-09-19T08:39:14Z</dcterms:modified>
</cp:coreProperties>
</file>