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6E7676-1781-4A59-AC56-F7AAD6F4FE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C86A1F-03D4-48C4-B84A-0D1C9DDE9F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1B847F-C6EC-4277-9FAA-D354C4608F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2024-04-26T16:23:31Z</dcterms:modified>
</cp:coreProperties>
</file>