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F27C28-E651-4896-8195-DB3ACB5AE7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352427-31E6-4689-8B17-2BFB737307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7. Waveforms of the V+A+ response (red trace), the summed response (cyan trace), and their difference (black trace), are shown from a right (top panel) and a left (bottom panel) lateral-occipital electrode site. The placement of the electrode is depicted to the left of each of the sets of waveforms. The vertical black line represents the midpoint of the latency window used for the control tests. These were performed on the multisensory ‘N1-effect’ (a) and the multisensory ‘SN-effect’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B0E42-8A50-44B7-BAB0-FCE5E1E7B7A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452–465, </a:t>
            </a:r>
            <a:r>
              <a:rPr lang="en-US" altLang="en-US" sz="1000">
                <a:solidFill>
                  <a:srgbClr val="333333"/>
                </a:solidFill>
                <a:hlinkClick r:id="rId3"/>
              </a:rPr>
              <a:t>https://doi.org/10.1093/cercor/bhh007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7. Waveforms of the V+A+ response (red trace), the summed response (cyan trace), and their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7. Waveforms of the V+A+ response (red trace), the summed response (cyan trace), and their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2024-04-26T20:02:52Z</dcterms:modified>
</cp:coreProperties>
</file>