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4ECB56-2C39-4689-B0A0-075E9FEF70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024A5-1A39-43FD-87A7-735E796F4B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Areas in bilateral IPS and ACC showing common repetition-suppression effects for both color repetition and location repetition, as confirmed formally by combining these independent contrasts to test for overlap (see text).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1162C-4994-4567-A043-2539A6FBD2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1612–1624,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Areas in bilateral IPS and ACC showing common repetition-suppression effects for both color repetition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Areas in bilateral IPS and ACC showing common repetition-suppression effects for both color repetition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2024-04-26T06:52:56Z</dcterms:modified>
</cp:coreProperties>
</file>