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D1CB0-39F0-4E1C-9174-2F8EBA78E0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41401F-474E-405E-841B-60DA0B9DE8F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D6D168-0ECB-45E4-B311-0184DAE431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2024-04-26T20:12:06Z</dcterms:modified>
</cp:coreProperties>
</file>