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ACA9F-24D7-4FC3-ACEB-97D3BB5233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BC3A4-4A6D-4E31-84CD-E8E0A566C7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984AA-696E-4E3B-AD75-D44751CC1F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2024-04-26T01:33:38Z</dcterms:modified>
</cp:coreProperties>
</file>