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348B4-A94B-4FC6-94EC-E9583D9C38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CE9ED-9AB1-4453-8776-001401DAEA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Structure of the connections and inputs to the neurons in the analytic model network. Two of the N neurons in the network are shown. Neuron j projects to an identical dendritic compartment on every other neuron, characterized by the dendritic activation function Dj(rj). The contribution of this dendritic compartment to postsynaptic neuron i’s firing rate is WijDj(rj). Neuron i’s firing rate also reflects contributions from tonic input, rton,i, and command input, rcom,i. (B) The hysteretic steady-state activation relation of a bistable dendrite receiving input from a presynaptic neuron that fires at rate 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CC97E-6DBD-48B2-B235-3C00A49B7F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Structure of the connections and inputs to the neurons in the analytic model network. Two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Structure of the connections and inputs to the neurons in the analytic model network. Two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2024-04-26T16:27:08Z</dcterms:modified>
</cp:coreProperties>
</file>