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07AFFD3-7BDF-47CE-9B36-5D5A7F2CB8E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75C5541-13FE-439A-BA41-65006504142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Based on data from 1999–2008, the crude annual incidence rates per million population of all prion diseases, sporadic Creutzfeldt–Jakob disease (CJD), dura mater graft-associated Creutzfeldt–Jakob disease and genetic prion diseases are shown. Black circles = all prion diseases; black squares = sporadic Creutzfeldt–Jakob disease; black triangles = dura mater graft-associated Creutzfeldt–Jakob disease; dotted white circles = genetic prion diseases. Crude annual mortality rate is demonstrated by white bars. The incidence rate data were obtained from this surveillance and the mortality rate data were obtained from Vital Statistics of Japan.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on behalf of the Guarantors of Brain.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E70E566-C441-44E6-8B86-C69664B90A09}"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Based on data from 1999–2008, age- and sex-specific annual incidence per million population of all prion diseases (A), sporadic Creutzfeldt–Jakob disease (B), dura mater graft-associated Creutzfeldt–Jakob disease (C), and genetic prion diseases (D) is shown. Dotted white triangles = all patients; black squares = male patients; dashed white circles = female patients.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on behalf of the Guarantors of Brain.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E70E566-C441-44E6-8B86-C69664B90A09}"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The time when cadaveric dura mater grafts were implanted is shown by year, with black bars indicating patients with dura mater graft-associated Creutzfeldt–Jakob disease (A). The incubation period (i.e. duration from implantation of dura mater grafts to onset of dura mater graft-associated Creutzfeldt–Jakob disease) is shown by year, with black bars indicating patients with dura mater graft-associated Creutzfeldt–Jakob disease (B). The year when dura mater graft-associated Creutzfeldt–Jakob disease developed in patients is shown by black bars indicating patients with dura mater graft-associated Creutzfeldt–Jakob disease (C).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on behalf of the Guarantors of Brain.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E70E566-C441-44E6-8B86-C69664B90A09}"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rain/awq216"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brain/awq216"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brain/awq216" TargetMode="External" /><Relationship Id="rId4" Type="http://schemas.openxmlformats.org/officeDocument/2006/relationships/image" Target="../media/image1.png" /><Relationship Id="rId5" Type="http://schemas.openxmlformats.org/officeDocument/2006/relationships/image" Target="../media/image4.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133, Issue 10, October 2010, Pages 3043–3057, </a:t>
            </a:r>
            <a:r>
              <a:rPr lang="en-US" altLang="en-US" sz="1000">
                <a:solidFill>
                  <a:srgbClr val="333333"/>
                </a:solidFill>
                <a:hlinkClick r:id="rId3"/>
              </a:rPr>
              <a:t>https://doi.org/10.1093/brain/awq216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Based on data from 1999–2008, the crude annual incidence rates per million population of all prion diseases,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349500" y="1371600"/>
            <a:ext cx="4437438"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133, Issue 10, October 2010, Pages 3043–3057, </a:t>
            </a:r>
            <a:r>
              <a:rPr lang="en-US" altLang="en-US" sz="1000">
                <a:solidFill>
                  <a:srgbClr val="333333"/>
                </a:solidFill>
                <a:hlinkClick r:id="rId3"/>
              </a:rPr>
              <a:t>https://doi.org/10.1093/brain/awq216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Based on data from 1999–2008, age- and sex-specific annual incidence per million population of all prion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51000" y="1371600"/>
            <a:ext cx="5837464"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133, Issue 10, October 2010, Pages 3043–3057, </a:t>
            </a:r>
            <a:r>
              <a:rPr lang="en-US" altLang="en-US" sz="1000">
                <a:solidFill>
                  <a:srgbClr val="333333"/>
                </a:solidFill>
                <a:hlinkClick r:id="rId3"/>
              </a:rPr>
              <a:t>https://doi.org/10.1093/brain/awq216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The time when cadaveric dura mater grafts were implanted is shown by year, with black bars indicating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376651"/>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Figure 1 Based on data from 1999–2008, the crude annual incidence rates per million population of all prion diseases, ...</vt:lpstr>
      <vt:lpstr>Figure 2 Based on data from 1999–2008, age- and sex-specific annual incidence per million population of all prion ...</vt:lpstr>
      <vt:lpstr>Figure 3 The time when cadaveric dura mater grafts were implanted is shown by year, with black bars indicating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2024-09-18T19:20:22Z</dcterms:modified>
</cp:coreProperties>
</file>