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ADCC8A-4B63-46A3-8A0D-ED846AC2015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D682C7-01D6-426B-B48B-C65DE2E988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Gene page. (A) Gene information is summarized, including links to various external resources, as well as constraint information as described in (3). For all exons in the canonical transcript, we display (B) base-level coverage for a number of metrics (mean coverage by default), as well as (C) position and frequency information for all variants, including CNVs. (D) A table of all variants is provided with additional annotation information and links to variant pages.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5D22C3-84BB-4BC8-BBF0-4BAAC5312A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w9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45, Issue D1, January 2017, Pages D840–D845, </a:t>
            </a:r>
            <a:r>
              <a:rPr lang="en-US" altLang="en-US" sz="1000">
                <a:solidFill>
                  <a:srgbClr val="333333"/>
                </a:solidFill>
                <a:hlinkClick r:id="rId3"/>
              </a:rPr>
              <a:t>https://doi.org/10.1093/nar/gkw971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Gene page. (A) Gene information is summarized, including links to various external resources, as well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Gene page. (A) Gene information is summarized, including links to various external resources, as well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2024-04-26T21:29:51Z</dcterms:modified>
</cp:coreProperties>
</file>