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4EC4E-D52A-4566-A3AB-2757EEEF09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BDF559-E2E6-44F6-93B1-64DC690576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annual numbers of HIV infections in the presence or absence of HIV prevention services. Adapted with permission from the following article published by Lippincott Williams &amp; Wilkins: Holtgrave DR. Estimating the effectiveness and efficiency of US HIV prevention efforts using scenario and cost-effectiveness analysis. AIDS 2002; 16(17):2347–9.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3F0BF-230E-4264-994A-FC55531B77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Modeling the effectiveness and efficiency of overall national response to HIV infection in the United States, 1985–2000.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3F0BF-230E-4264-994A-FC55531B778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percentages of US persons living with HIV/AIDS who transmitted HIV to ⩾1 person. Data are from [2].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3F0BF-230E-4264-994A-FC55531B778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Epidemiologic characteristics of the HIV/AIDS epidemic. Boxed line, number of deaths due to AIDS; dashed line, number of deaths due to AIDS had HAART not been developed; solid line, annual incidence of HIV infection. Adapted with permission from the following article published by Royal Society of Medicine Press, London: Holtgrave DR. Causes of the decline in AIDS deaths, United States, 1995–2002: prevention, treatment or both? Int J STD AIDS 2005; 16:777–81.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3F0BF-230E-4264-994A-FC55531B778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 incidence of HIV infection and Centers for Disease Control and Prevention (CDC) budget for preventing HIV infection. Adapted with permission from the following article published by Elsevier: Holtgrave DR, Kates J. HIV incidence and CDC's HIV prevention budget: an exploratory correlational analysis. Am J Prev Med 2007; 32:63–7.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3F0BF-230E-4264-994A-FC55531B778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changes in the US incidence of HIV infection and the Centers for Disease Control and Prevention (CDC) budget for preventing HIV infection (adjusted to 1983 US dollars), with a 1-year lag. Adapted with permission from the following article published by Elsevier: Holtgrave DR, Kates J. HIV incidence and CDC's HIV prevention budget: an exploratory correlational analysis. Am J Prev Med 2007; 32:63–7.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3F0BF-230E-4264-994A-FC55531B7788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Social determinants of sexually transmitted diseases and AIDS in the United States, 1999.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3F0BF-230E-4264-994A-FC55531B7788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Cost-saving behavioral interventions to prevent HIV infection.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3F0BF-230E-4264-994A-FC55531B7788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HIV prevention recommendations from the Serostatus Approach to Fighting the Epidemic program, by population.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3F0BF-230E-4264-994A-FC55531B7788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25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225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225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225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5225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5225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86/5225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86/5225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86/5225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Supplement_4, December 2007, Pages S293–S299,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Estimated annual numbers of HIV infections in the presence or absence of HIV prevention services. Adapted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046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Supplement_4, December 2007, Pages S293–S299,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Modeling the effectiveness and efficiency of overall national response to HIV infection in the United States,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302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Supplement_4, December 2007, Pages S293–S299,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Estimated percentages of US persons living with HIV/AIDS who transmitted HIV to ⩾1 person. Data are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46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Supplement_4, December 2007, Pages S293–S299,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Epidemiologic characteristics of the HIV/AIDS epidemic. Boxed line, number of deaths due to AIDS; dashed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412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Supplement_4, December 2007, Pages S293–S299,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US incidence of HIV infection and Centers for Disease Control and Prevention (CDC) budget for preventing HIV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243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Supplement_4, December 2007, Pages S293–S299,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Percentage changes in the US incidence of HIV infection and the Centers for Disease Control and Prevention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1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Supplement_4, December 2007, Pages S293–S299,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Social determinants of sexually transmitted diseases and AIDS in the United States, 1999.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71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Supplement_4, December 2007, Pages S293–S299,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Cost-saving behavioral interventions to prevent HIV infection.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321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Supplement_4, December 2007, Pages S293–S299,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https://doi.org/10.1086/522553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HIV prevention recommendations from the Serostatus Approach to Fighting the Epidemic program, by population.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65500" y="1371600"/>
            <a:ext cx="24100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Figure 1 Estimated annual numbers of HIV infections in the presence or absence of HIV prevention services. Adapted ...</vt:lpstr>
      <vt:lpstr>Table 1 Modeling the effectiveness and efficiency of overall national response to HIV infection in the United States, ...</vt:lpstr>
      <vt:lpstr>Figure 2 Estimated percentages of US persons living with HIV/AIDS who transmitted HIV to ⩾1 person. Data are from ...</vt:lpstr>
      <vt:lpstr>Figure 3 Epidemiologic characteristics of the HIV/AIDS epidemic. Boxed line, number of deaths due to AIDS; dashed ...</vt:lpstr>
      <vt:lpstr>Figure 4 US incidence of HIV infection and Centers for Disease Control and Prevention (CDC) budget for preventing HIV ...</vt:lpstr>
      <vt:lpstr>Figure 5 Percentage changes in the US incidence of HIV infection and the Centers for Disease Control and Prevention ...</vt:lpstr>
      <vt:lpstr>Table 4 Social determinants of sexually transmitted diseases and AIDS in the United States, 1999.
</vt:lpstr>
      <vt:lpstr>Table 3 Cost-saving behavioral interventions to prevent HIV infection.
</vt:lpstr>
      <vt:lpstr>Table 2 HIV prevention recommendations from the Serostatus Approach to Fighting the Epidemic program, by population.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2024-04-26T12:32:32Z</dcterms:modified>
</cp:coreProperties>
</file>