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BB726E-7F4D-4CC4-91C6-6A27E3CF3C8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3F4D13-7342-491C-A638-7CACB371C6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GTD terrorist incidents per year, 1970–2012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2014This is an Open Access article distributed under the terms of the Creative Commons Attribution-NonCommercial-NoDerivs licence (http://creativecommons.org/licenses/by-nc-nd/4.0/), which permits non-commercial reproduction and distribution of the work, in any medium, provided the original work is not altered or transformed in any way, and that the work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4AAE8F-1B99-4E50-9A25-CFF4D57FA2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ep/gpu0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Oxf Econ Pap</a:t>
            </a:r>
            <a:r>
              <a:rPr lang="en-US" altLang="en-US" sz="1000">
                <a:solidFill>
                  <a:srgbClr val="333333"/>
                </a:solidFill>
              </a:rPr>
              <a:t>, Volume 67, Issue 1, January 2015, Pages 1–20, </a:t>
            </a:r>
            <a:r>
              <a:rPr lang="en-US" altLang="en-US" sz="1000">
                <a:solidFill>
                  <a:srgbClr val="333333"/>
                </a:solidFill>
                <a:hlinkClick r:id="rId3"/>
              </a:rPr>
              <a:t>https://doi.org/10.1093/oep/gpu039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GTD terrorist incidents per year, 1970–2012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GTD terrorist incidents per year, 1970–2012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2024-05-01T21:57:23Z</dcterms:modified>
</cp:coreProperties>
</file>