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43428-1182-470F-833A-965FCD66BB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9575F-13E4-4AB5-A683-DDC026F98A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57886-1E26-495A-9FDF-A045F526AD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2024-09-19T08:59:25Z</dcterms:modified>
</cp:coreProperties>
</file>