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9F91A-D9C4-4CC1-923B-7320D40DC8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7E4A35-BAC5-4AC6-8B26-952B9C720B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4CE99D-88E6-4D2C-880E-C50F866EA3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2024-09-20T02:41:45Z</dcterms:modified>
</cp:coreProperties>
</file>