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437378-59AA-49CA-96F1-DCC73D8244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84F0BC-069A-45A4-A915-6E99376459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CDDCA0-6BE0-4BD0-8C60-6721FFF996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2024-05-11T03:12:30Z</dcterms:modified>
</cp:coreProperties>
</file>