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969F91A-D9C4-4CC1-923B-7320D40DC87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A7E4A35-BAC5-4AC6-8B26-952B9C720B8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94CE99D-88E6-4D2C-880E-C50F866EA3F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2024-09-20T02:41:45Z</dcterms:modified>
</cp:coreProperties>
</file>