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35422-C799-4759-9D8E-0447D039E4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02630-3904-4EC0-8BE9-39BB0314F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B51E60-C0B3-4382-93DC-1C757DBEA5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2024-04-26T22:18:05Z</dcterms:modified>
</cp:coreProperties>
</file>