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80B897-CA86-4FCC-B3FB-92C2BCF636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D97FCC-4542-405C-BF46-744B0EC112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ECB809-288E-4222-965E-636C1CE7E3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2024-04-26T15:10:23Z</dcterms:modified>
</cp:coreProperties>
</file>