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A2FD8-B824-44F2-8FAD-3B2C7262A3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7F91F-59DF-4486-9F10-68456D659A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Choice of anticoagulant.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2012.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01B6B-864E-45A4-9330-FCC59C5767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Management of bleeding in patients taking novel oral anticoagulants.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2012.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01B6B-864E-45A4-9330-FCC59C5767B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Indications for electrical and pharmacological cardioversion, and choice of antiarrhythmic drugs for pharmacological cardioversion in patients with recent-onset AF.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2012.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01B6B-864E-45A4-9330-FCC59C5767B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Choice of antiarrhythmic drug according to underlying pathology.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2012.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01B6B-864E-45A4-9330-FCC59C5767B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Antiarrhythmic drugs and/or left atrial ablation for rhythm control in AF.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2012.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01B6B-864E-45A4-9330-FCC59C5767B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3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s3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s3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opace/eus3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europace/eus3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2012, Pages 1385–1413,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Choice of anticoagulant.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92500" y="1371600"/>
            <a:ext cx="21478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2012, Pages 1385–1413,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Management of bleeding in patients taking novel oral anticoagulants.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03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2012, Pages 1385–1413,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Indications for electrical and pharmacological cardioversion, and choice of antiarrhythmic drugs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2012, Pages 1385–1413,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Choice of antiarrhythmic drug according to underlying pathology.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6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2012, Pages 1385–1413,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Antiarrhythmic drugs and/or left atrial ablation for rhythm control in AF.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10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Choice of anticoagulant.
</vt:lpstr>
      <vt:lpstr>Figure 2 Management of bleeding in patients taking novel oral anticoagulants.
</vt:lpstr>
      <vt:lpstr>Figure 3 Indications for electrical and pharmacological cardioversion, and choice of antiarrhythmic drugs for ...</vt:lpstr>
      <vt:lpstr>Figure 4 Choice of antiarrhythmic drug according to underlying pathology.
</vt:lpstr>
      <vt:lpstr>Figure 5 Antiarrhythmic drugs and/or left atrial ablation for rhythm control in AF.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2024-04-27T01:50:29Z</dcterms:modified>
</cp:coreProperties>
</file>