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E7F676-2835-4C22-B728-C469512EBB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B9987-FD96-49FD-A8EA-2E19256723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Schizophrenia patients show a deficit in rostral medial prefrontal cortical activation during source memory for self-generated items. Upper panels: regions of greater fMRI activation following correct identification of the source of self-generated items compared with externally presented items in healthy comparison subjects (n = 8) and in schizophrenia subjects (n = 8) during a source memory task (P &lt; 0.001, uncorrected for multiple comparisons). Lower panels: group differences between healthy comparison subjects (n = 8) and schizophrenia subjects (n = 8) in fMRI activation following correct identification of the source of self-generated items compared with externally presented items (P &lt; 0.001, uncorrected for multiple comparisons).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F73B6-F7D0-4606-B6C1-331D16821C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2532–2539,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Schizophrenia patients show a deficit in rostral medial prefrontal cortical activation during source memory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Schizophrenia patients show a deficit in rostral medial prefrontal cortical activation during source memory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2024-04-26T22:50:41Z</dcterms:modified>
</cp:coreProperties>
</file>