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AC435D-618F-4F6D-A235-B90A00A892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097059-1AB1-4536-92F3-4F2334EE62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C2CAC4-0CC1-43E0-855B-6E64054CB9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2024-04-26T23:28:53Z</dcterms:modified>
</cp:coreProperties>
</file>