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1485DC-47D6-41BD-985B-6045674E4B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3522B-98BB-46DD-AF7F-FA20DCEA47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Plasma concentration of cholesterol, free fatty acids (FFAs) and triglyceride in AT2/ApoEKO and ApoEKO mice with HCD for 4 weeks. Blood samples were taken after HCD for 4 weeks. Plasma concentration of lipids was measured using colorimetric method kits as described in Methods. *P &lt; 0.05 vs. ApoEKO mice. Values are mean ± s.e.m. of seven to nine mice for each group. ApoEKO, apolipoprotein E knockout; AT2/ApoEKO, AT2 receptor/ApoE double knockout; HCD, high-cholesterol diet.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85D523-8C58-4599-9866-ABEF71EB21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38/ajh.2009.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2009, Pages 784–791,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https://doi.org/10.1038/ajh.2009.85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Plasma concentration of cholesterol, free fatty acids (FFAs) and triglyceride in AT</a:t>
            </a:r>
            <a:r>
              <a:rPr lang="en-US" altLang="en-US" b="0" baseline="-25000"/>
              <a:t>2</a:t>
            </a:r>
            <a:r>
              <a:rPr lang="en-US" altLang="en-US" b="0"/>
              <a:t>/ApoEKO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Plasma concentration of cholesterol, free fatty acids (FFAs) and triglyceride in AT2/ApoEKO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2024-04-27T04:16:34Z</dcterms:modified>
</cp:coreProperties>
</file>