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7A902-46A5-4874-A00E-0648BC5075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6651F4-6F4B-4DAC-B211-7212D457D4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pattern of the animals in the experimental chamber: (a) Polychaeta larvae, May; (b) non-mature copepodites of Oithona similis, August; (c) naupliar and young (CI-CIII) copepodite stages of Temora longicornis, early June; (d) CIV-CV copepodites of T. longicornis, October; (e) naupliar stages of Calanus glacialis, May; (f) CIV copepodites of Мetridia longa, October; (g) Pseudocalanus minutus naupliar stages, May; (h) P. minutus CI-CII copepodite stages, early June; (i) P. minutus CIII copepodite stages, early June. Vertical bars represent the standard deviation (σ, 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1FD346-81F0-4173-B03E-3EFEBCBAD7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p1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32, Issue 4, April 2010, Pages 441–456,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https://doi.org/10.1093/plankt/fbp144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The distribution pattern of the animals in the experimental chamber: (a) Polychaeta larvae, May;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The distribution pattern of the animals in the experimental chamber: (a) Polychaeta larvae, May;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2024-04-26T21:44:51Z</dcterms:modified>
</cp:coreProperties>
</file>