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60848A-EB67-49AF-95D5-4AFAC3E287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B5E38F-EA47-4258-BB14-3EBD2AFCDB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Localization of lesions related to slowness of the RT. The RTs for correct responses (collapsed across all experimental blocks) of patients with lesions to each architectonic area were compared with the RTs of patients without lesions to that area using a t-test. Areas where the t-test showed a significantly longer RT are shaded according to the criterion reached by the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EB8426-695F-424B-8FA9-53E81CE3E1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826–838, </a:t>
            </a:r>
            <a:r>
              <a:rPr lang="en-US" altLang="en-US" sz="1000">
                <a:solidFill>
                  <a:srgbClr val="333333"/>
                </a:solidFill>
                <a:hlinkClick r:id="rId3"/>
              </a:rPr>
              <a:t>https://doi.org/10.1093/cercor/bhk031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Localization of lesions related to slowness of the RT. The RTs for correct responses (collapsed across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Localization of lesions related to slowness of the RT. The RTs for correct responses (collapsed across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2024-04-26T01:28:34Z</dcterms:modified>
</cp:coreProperties>
</file>