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9287FD-30C4-48B2-B2B3-47E1BA88A5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3C519B-C77A-47DC-BC1A-08353CDDDA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2DD59E-C152-45FE-AE17-8742AD18FA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2024-04-27T04:06:53Z</dcterms:modified>
</cp:coreProperties>
</file>