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EBCD1-A87F-4FCA-AF25-BE5343D73E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CCB752-DB03-4059-9FC0-90C7C600F6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EAD3E-FE02-459D-91B6-F5569170DD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2024-04-26T13:20:15Z</dcterms:modified>
</cp:coreProperties>
</file>