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0A1C0D-AF9E-413E-9369-A0FEB1B266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E6FB9F-A31F-4CB7-BC0A-366E7239DB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C348B7-516D-43BA-B93F-D0AA52BC43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2024-04-26T01:37:37Z</dcterms:modified>
</cp:coreProperties>
</file>