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5D9EB-E034-4F99-83C5-AF753184D8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A14B48-318A-4A49-93DF-42190C533F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E5562-1E05-4310-9190-4F7FB09851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2024-04-27T03:53:02Z</dcterms:modified>
</cp:coreProperties>
</file>